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2" r:id="rId6"/>
    <p:sldId id="264" r:id="rId7"/>
    <p:sldId id="266" r:id="rId8"/>
    <p:sldId id="268" r:id="rId9"/>
    <p:sldId id="270" r:id="rId10"/>
    <p:sldId id="272" r:id="rId11"/>
    <p:sldId id="274" r:id="rId12"/>
    <p:sldId id="276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5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3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528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90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2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5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1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8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4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0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0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7099ED-EBF8-49B7-89B7-C087D3216043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259B0-7E12-472B-8102-C2F435EF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2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EA7E-D04D-62E4-E35F-D8A39813A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11" y="164592"/>
            <a:ext cx="8825658" cy="122036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8080"/>
                </a:highlight>
              </a:rPr>
              <a:t>Bird Strike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E6CB8-792D-3A74-B924-92CD287373B0}"/>
              </a:ext>
            </a:extLst>
          </p:cNvPr>
          <p:cNvSpPr txBox="1"/>
          <p:nvPr/>
        </p:nvSpPr>
        <p:spPr>
          <a:xfrm>
            <a:off x="3054096" y="3675888"/>
            <a:ext cx="625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808080"/>
                </a:highlight>
                <a:latin typeface="Algerian" panose="04020705040A02060702" pitchFamily="82" charset="0"/>
              </a:rPr>
              <a:t>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32BAB-DDAC-ED01-1759-437D0CBA9FDD}"/>
              </a:ext>
            </a:extLst>
          </p:cNvPr>
          <p:cNvSpPr txBox="1"/>
          <p:nvPr/>
        </p:nvSpPr>
        <p:spPr>
          <a:xfrm>
            <a:off x="6922008" y="4754880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Presented By:- Vivek Kumar</a:t>
            </a:r>
          </a:p>
        </p:txBody>
      </p:sp>
    </p:spTree>
    <p:extLst>
      <p:ext uri="{BB962C8B-B14F-4D97-AF65-F5344CB8AC3E}">
        <p14:creationId xmlns:p14="http://schemas.microsoft.com/office/powerpoint/2010/main" val="3837693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4EA06-7802-9778-51F1-6500851A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" y="91440"/>
            <a:ext cx="9218360" cy="52552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AC66F-9355-D922-E7D4-980D21ECB0C2}"/>
              </a:ext>
            </a:extLst>
          </p:cNvPr>
          <p:cNvSpPr txBox="1"/>
          <p:nvPr/>
        </p:nvSpPr>
        <p:spPr>
          <a:xfrm>
            <a:off x="240030" y="5369528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2007.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11M.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534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B-737-700.</a:t>
            </a:r>
          </a:p>
        </p:txBody>
      </p:sp>
    </p:spTree>
    <p:extLst>
      <p:ext uri="{BB962C8B-B14F-4D97-AF65-F5344CB8AC3E}">
        <p14:creationId xmlns:p14="http://schemas.microsoft.com/office/powerpoint/2010/main" val="274082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CEAA6-D04A-449B-E9B1-2886E8782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0" y="95822"/>
            <a:ext cx="9572816" cy="53989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A7BC0-FB4C-BD28-01E1-6519809C7004}"/>
              </a:ext>
            </a:extLst>
          </p:cNvPr>
          <p:cNvSpPr txBox="1"/>
          <p:nvPr/>
        </p:nvSpPr>
        <p:spPr>
          <a:xfrm>
            <a:off x="385000" y="5494808"/>
            <a:ext cx="6617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2008.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12M.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728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B-737-700.</a:t>
            </a:r>
          </a:p>
        </p:txBody>
      </p:sp>
    </p:spTree>
    <p:extLst>
      <p:ext uri="{BB962C8B-B14F-4D97-AF65-F5344CB8AC3E}">
        <p14:creationId xmlns:p14="http://schemas.microsoft.com/office/powerpoint/2010/main" val="340435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4F0D7-FC6E-9649-8CFB-6913A2773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7" y="123253"/>
            <a:ext cx="9267433" cy="52707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43B01-5B4C-A43B-63D2-3450643011E3}"/>
              </a:ext>
            </a:extLst>
          </p:cNvPr>
          <p:cNvSpPr txBox="1"/>
          <p:nvPr/>
        </p:nvSpPr>
        <p:spPr>
          <a:xfrm>
            <a:off x="425207" y="538067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7000 birds in year 2009.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5.6M.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913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B-737-700</a:t>
            </a:r>
          </a:p>
        </p:txBody>
      </p:sp>
    </p:spTree>
    <p:extLst>
      <p:ext uri="{BB962C8B-B14F-4D97-AF65-F5344CB8AC3E}">
        <p14:creationId xmlns:p14="http://schemas.microsoft.com/office/powerpoint/2010/main" val="180852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B4E64-AE00-888B-5148-C24EF788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8" y="114110"/>
            <a:ext cx="9453466" cy="53853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CAFD1-5D13-9857-F1A0-1C810DA99564}"/>
              </a:ext>
            </a:extLst>
          </p:cNvPr>
          <p:cNvSpPr txBox="1"/>
          <p:nvPr/>
        </p:nvSpPr>
        <p:spPr>
          <a:xfrm>
            <a:off x="221742" y="5453710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7000 birds in year 2011.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13M.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663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B-737-700.</a:t>
            </a:r>
          </a:p>
        </p:txBody>
      </p:sp>
    </p:spTree>
    <p:extLst>
      <p:ext uri="{BB962C8B-B14F-4D97-AF65-F5344CB8AC3E}">
        <p14:creationId xmlns:p14="http://schemas.microsoft.com/office/powerpoint/2010/main" val="3165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C438A-53DC-564A-AAAB-DBFF984A8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" y="141541"/>
            <a:ext cx="11583974" cy="6542723"/>
          </a:xfrm>
        </p:spPr>
      </p:pic>
    </p:spTree>
    <p:extLst>
      <p:ext uri="{BB962C8B-B14F-4D97-AF65-F5344CB8AC3E}">
        <p14:creationId xmlns:p14="http://schemas.microsoft.com/office/powerpoint/2010/main" val="394834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EAEC-E916-7C23-A892-4ADB6A1FB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610A9-2161-ACC1-8852-4A2AC41C9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564E6-B5EB-7CD3-8094-0A653DE25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34"/>
            <a:ext cx="12192000" cy="67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6EC9D53-88DF-7840-9FA3-1BC7C6BFB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25661"/>
            <a:ext cx="9079992" cy="50824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BFB377B-C709-7A75-B50B-21C5D06C2C5C}"/>
              </a:ext>
            </a:extLst>
          </p:cNvPr>
          <p:cNvSpPr txBox="1"/>
          <p:nvPr/>
        </p:nvSpPr>
        <p:spPr>
          <a:xfrm>
            <a:off x="649224" y="5208090"/>
            <a:ext cx="9159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Dashboard represents insights of all data collectively.</a:t>
            </a:r>
          </a:p>
          <a:p>
            <a:pPr marL="400050" indent="-400050">
              <a:buAutoNum type="romanLcParenR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More than 90% of strike didn’t made damage.</a:t>
            </a:r>
          </a:p>
          <a:p>
            <a:pPr marL="400050" indent="-400050">
              <a:buAutoNum type="romanLcParenR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There is very small difference between prior warning and not warning to pilot.</a:t>
            </a:r>
          </a:p>
          <a:p>
            <a:pPr marL="400050" indent="-400050">
              <a:buAutoNum type="romanLcParenR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Most of the strike was above 1000ft.</a:t>
            </a:r>
          </a:p>
          <a:p>
            <a:pPr marL="400050" indent="-400050">
              <a:buAutoNum type="romanLcParenR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Highest damage costs 23M in year 2001.</a:t>
            </a:r>
          </a:p>
        </p:txBody>
      </p:sp>
    </p:spTree>
    <p:extLst>
      <p:ext uri="{BB962C8B-B14F-4D97-AF65-F5344CB8AC3E}">
        <p14:creationId xmlns:p14="http://schemas.microsoft.com/office/powerpoint/2010/main" val="427464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699DA-02D3-B247-3B82-45F0D006B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32398"/>
            <a:ext cx="9116567" cy="53405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ADCD7-A676-9BAD-5C8A-01DB012D436E}"/>
              </a:ext>
            </a:extLst>
          </p:cNvPr>
          <p:cNvSpPr txBox="1"/>
          <p:nvPr/>
        </p:nvSpPr>
        <p:spPr>
          <a:xfrm>
            <a:off x="713232" y="5422960"/>
            <a:ext cx="596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2000.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5.6M.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907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B-737-400</a:t>
            </a:r>
          </a:p>
        </p:txBody>
      </p:sp>
    </p:spTree>
    <p:extLst>
      <p:ext uri="{BB962C8B-B14F-4D97-AF65-F5344CB8AC3E}">
        <p14:creationId xmlns:p14="http://schemas.microsoft.com/office/powerpoint/2010/main" val="125070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4AFBC-57EA-FBB9-2E43-B0FB73E2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95822"/>
            <a:ext cx="9244710" cy="5262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E0111-CFA8-1B0D-2520-5F89F7442224}"/>
              </a:ext>
            </a:extLst>
          </p:cNvPr>
          <p:cNvSpPr txBox="1"/>
          <p:nvPr/>
        </p:nvSpPr>
        <p:spPr>
          <a:xfrm>
            <a:off x="630936" y="5358384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2001.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23M.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737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aircraft-80.</a:t>
            </a:r>
          </a:p>
        </p:txBody>
      </p:sp>
    </p:spTree>
    <p:extLst>
      <p:ext uri="{BB962C8B-B14F-4D97-AF65-F5344CB8AC3E}">
        <p14:creationId xmlns:p14="http://schemas.microsoft.com/office/powerpoint/2010/main" val="395978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09E13-FDC9-3FC2-98F8-0D137634E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4" y="187262"/>
            <a:ext cx="9164840" cy="51934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7F86EC-99A2-BFBA-ED25-E7CDF9490DF7}"/>
              </a:ext>
            </a:extLst>
          </p:cNvPr>
          <p:cNvSpPr txBox="1"/>
          <p:nvPr/>
        </p:nvSpPr>
        <p:spPr>
          <a:xfrm>
            <a:off x="706374" y="538067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6000 birds in year 2002.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9M.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949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B-737-400</a:t>
            </a:r>
          </a:p>
        </p:txBody>
      </p:sp>
    </p:spTree>
    <p:extLst>
      <p:ext uri="{BB962C8B-B14F-4D97-AF65-F5344CB8AC3E}">
        <p14:creationId xmlns:p14="http://schemas.microsoft.com/office/powerpoint/2010/main" val="355200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24A8A-3E79-FABE-5B8F-9EE3CC443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21" y="150685"/>
            <a:ext cx="9103039" cy="51011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0D3ED-572E-66D1-CE49-436F8E8A1D06}"/>
              </a:ext>
            </a:extLst>
          </p:cNvPr>
          <p:cNvSpPr txBox="1"/>
          <p:nvPr/>
        </p:nvSpPr>
        <p:spPr>
          <a:xfrm>
            <a:off x="863920" y="5251810"/>
            <a:ext cx="67347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6200 birds in year 2003.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13M.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1200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CL-RRJ100/200</a:t>
            </a:r>
          </a:p>
        </p:txBody>
      </p:sp>
    </p:spTree>
    <p:extLst>
      <p:ext uri="{BB962C8B-B14F-4D97-AF65-F5344CB8AC3E}">
        <p14:creationId xmlns:p14="http://schemas.microsoft.com/office/powerpoint/2010/main" val="187245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2C9CC-AF06-57D8-5392-F3FD725B3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4" y="132398"/>
            <a:ext cx="9522066" cy="53252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337E8-7038-499A-7018-164F622A5E2F}"/>
              </a:ext>
            </a:extLst>
          </p:cNvPr>
          <p:cNvSpPr txBox="1"/>
          <p:nvPr/>
        </p:nvSpPr>
        <p:spPr>
          <a:xfrm>
            <a:off x="536334" y="538067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2004.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8.1M.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358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B-737-300</a:t>
            </a:r>
          </a:p>
        </p:txBody>
      </p:sp>
    </p:spTree>
    <p:extLst>
      <p:ext uri="{BB962C8B-B14F-4D97-AF65-F5344CB8AC3E}">
        <p14:creationId xmlns:p14="http://schemas.microsoft.com/office/powerpoint/2010/main" val="366742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AB1E3-3AFD-5E4C-5A33-AEBE70EE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6" y="187261"/>
            <a:ext cx="9703522" cy="51436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7BCEB-FA58-2A2F-F06A-40B632EE98CA}"/>
              </a:ext>
            </a:extLst>
          </p:cNvPr>
          <p:cNvSpPr txBox="1"/>
          <p:nvPr/>
        </p:nvSpPr>
        <p:spPr>
          <a:xfrm>
            <a:off x="327446" y="538067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5000 birds in year 2005.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7M.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406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B-737-300</a:t>
            </a:r>
          </a:p>
        </p:txBody>
      </p:sp>
    </p:spTree>
    <p:extLst>
      <p:ext uri="{BB962C8B-B14F-4D97-AF65-F5344CB8AC3E}">
        <p14:creationId xmlns:p14="http://schemas.microsoft.com/office/powerpoint/2010/main" val="360127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76A38-FAC1-4B1D-2A9C-A44D8D99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3" y="178118"/>
            <a:ext cx="9283904" cy="52188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41A55-6890-65C0-D282-36CB27ED8D3A}"/>
              </a:ext>
            </a:extLst>
          </p:cNvPr>
          <p:cNvSpPr txBox="1"/>
          <p:nvPr/>
        </p:nvSpPr>
        <p:spPr>
          <a:xfrm>
            <a:off x="340614" y="5396960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Year Wise representation:-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4000 aircrafts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6000 birds in year 2006.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Total damage costs around 18M.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Unwarned strike is more in this year.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711 birds were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striked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with aircraft CL-RJ100/200.</a:t>
            </a:r>
          </a:p>
        </p:txBody>
      </p:sp>
    </p:spTree>
    <p:extLst>
      <p:ext uri="{BB962C8B-B14F-4D97-AF65-F5344CB8AC3E}">
        <p14:creationId xmlns:p14="http://schemas.microsoft.com/office/powerpoint/2010/main" val="3844625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</TotalTime>
  <Words>446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Algerian</vt:lpstr>
      <vt:lpstr>Century Gothic</vt:lpstr>
      <vt:lpstr>Wingdings 3</vt:lpstr>
      <vt:lpstr>Ion</vt:lpstr>
      <vt:lpstr>Bird Strike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 Strike Analysis</dc:title>
  <dc:creator>Vivek Kumar</dc:creator>
  <cp:lastModifiedBy>Vivek Kumar</cp:lastModifiedBy>
  <cp:revision>1</cp:revision>
  <dcterms:created xsi:type="dcterms:W3CDTF">2024-03-19T14:50:33Z</dcterms:created>
  <dcterms:modified xsi:type="dcterms:W3CDTF">2024-03-19T15:25:39Z</dcterms:modified>
</cp:coreProperties>
</file>